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61263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4" d="100"/>
          <a:sy n="84" d="100"/>
        </p:scale>
        <p:origin x="11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1749795"/>
            <a:ext cx="6427074" cy="3722335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158" y="5615678"/>
            <a:ext cx="5670947" cy="2581379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4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4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1029" y="569240"/>
            <a:ext cx="1630397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837" y="569240"/>
            <a:ext cx="4796676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8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1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99" y="2665532"/>
            <a:ext cx="6521589" cy="4447496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99" y="7155103"/>
            <a:ext cx="6521589" cy="233883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059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11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17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2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2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3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41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4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74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837" y="2846200"/>
            <a:ext cx="3213537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889" y="2846200"/>
            <a:ext cx="3213537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39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569242"/>
            <a:ext cx="6521589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823" y="2620980"/>
            <a:ext cx="3198768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23" y="3905482"/>
            <a:ext cx="3198768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890" y="2620980"/>
            <a:ext cx="3214522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890" y="3905482"/>
            <a:ext cx="3214522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5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70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7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788"/>
            <a:ext cx="2438704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522" y="1539425"/>
            <a:ext cx="3827889" cy="7598117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7544"/>
            <a:ext cx="2438704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69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788"/>
            <a:ext cx="2438704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4522" y="1539425"/>
            <a:ext cx="3827889" cy="7598117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59" indent="0">
              <a:buNone/>
              <a:defRPr sz="2315"/>
            </a:lvl2pPr>
            <a:lvl3pPr marL="756117" indent="0">
              <a:buNone/>
              <a:defRPr sz="1985"/>
            </a:lvl3pPr>
            <a:lvl4pPr marL="1134176" indent="0">
              <a:buNone/>
              <a:defRPr sz="1654"/>
            </a:lvl4pPr>
            <a:lvl5pPr marL="1512235" indent="0">
              <a:buNone/>
              <a:defRPr sz="1654"/>
            </a:lvl5pPr>
            <a:lvl6pPr marL="1890293" indent="0">
              <a:buNone/>
              <a:defRPr sz="1654"/>
            </a:lvl6pPr>
            <a:lvl7pPr marL="2268352" indent="0">
              <a:buNone/>
              <a:defRPr sz="1654"/>
            </a:lvl7pPr>
            <a:lvl8pPr marL="2646411" indent="0">
              <a:buNone/>
              <a:defRPr sz="1654"/>
            </a:lvl8pPr>
            <a:lvl9pPr marL="3024469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7544"/>
            <a:ext cx="2438704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8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837" y="569242"/>
            <a:ext cx="652158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837" y="2846200"/>
            <a:ext cx="652158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837" y="9909729"/>
            <a:ext cx="170128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A7A7F-C14C-4471-A2E9-6462A365FDEB}" type="datetimeFigureOut">
              <a:rPr lang="en-US" smtClean="0"/>
              <a:t>9/27/2020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669" y="9909729"/>
            <a:ext cx="255192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0142" y="9909729"/>
            <a:ext cx="170128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6E9C8-AC46-4716-A0A9-F386B58A4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8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6117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29" indent="-189029" algn="l" defTabSz="75611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88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147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205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264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323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381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440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499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59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117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76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235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93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352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411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469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47DA85-2127-4C26-BBC2-3FA26217049D}"/>
              </a:ext>
            </a:extLst>
          </p:cNvPr>
          <p:cNvSpPr txBox="1"/>
          <p:nvPr/>
        </p:nvSpPr>
        <p:spPr>
          <a:xfrm>
            <a:off x="1936376" y="545566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16A63F-FB02-4D92-8810-071DB754AE8E}"/>
              </a:ext>
            </a:extLst>
          </p:cNvPr>
          <p:cNvSpPr txBox="1"/>
          <p:nvPr/>
        </p:nvSpPr>
        <p:spPr>
          <a:xfrm>
            <a:off x="1840219" y="245484"/>
            <a:ext cx="38808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 OF RESEARCH STUDY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BF9FF1-12AA-4449-8BE2-F8AB6EC902D4}"/>
              </a:ext>
            </a:extLst>
          </p:cNvPr>
          <p:cNvSpPr txBox="1"/>
          <p:nvPr/>
        </p:nvSpPr>
        <p:spPr>
          <a:xfrm>
            <a:off x="1840219" y="742206"/>
            <a:ext cx="38808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Researchers’ full names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F717FA-2383-4DCA-B5F6-D409DE2CD607}"/>
              </a:ext>
            </a:extLst>
          </p:cNvPr>
          <p:cNvSpPr txBox="1"/>
          <p:nvPr/>
        </p:nvSpPr>
        <p:spPr>
          <a:xfrm>
            <a:off x="1840219" y="1214980"/>
            <a:ext cx="388082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Institution/Organization/Company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39A6A8-F948-46E4-A17A-F94270AFABB6}"/>
              </a:ext>
            </a:extLst>
          </p:cNvPr>
          <p:cNvSpPr txBox="1"/>
          <p:nvPr/>
        </p:nvSpPr>
        <p:spPr>
          <a:xfrm>
            <a:off x="180977" y="1807997"/>
            <a:ext cx="9938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20548A-5AAC-413E-BEC2-15319040168B}"/>
              </a:ext>
            </a:extLst>
          </p:cNvPr>
          <p:cNvSpPr txBox="1"/>
          <p:nvPr/>
        </p:nvSpPr>
        <p:spPr>
          <a:xfrm>
            <a:off x="168865" y="2120849"/>
            <a:ext cx="722788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diam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nonummy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euismod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magna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tation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iriure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vel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illum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feugiat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vero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eros et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accumsan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iusto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praesent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zzril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augue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duis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dolor in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vel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illum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feugiat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vero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eros et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accumsan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iusto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praesent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zzril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augue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duis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Keywords: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5B36BE-8F83-4159-841D-C65BD458C32D}"/>
              </a:ext>
            </a:extLst>
          </p:cNvPr>
          <p:cNvSpPr txBox="1"/>
          <p:nvPr/>
        </p:nvSpPr>
        <p:spPr>
          <a:xfrm>
            <a:off x="180976" y="3245617"/>
            <a:ext cx="13632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0BE1CA7-E2D8-4078-AE8C-4281B1307CF9}"/>
              </a:ext>
            </a:extLst>
          </p:cNvPr>
          <p:cNvSpPr txBox="1"/>
          <p:nvPr/>
        </p:nvSpPr>
        <p:spPr>
          <a:xfrm>
            <a:off x="166687" y="3613162"/>
            <a:ext cx="3545414" cy="3485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diam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nonummy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euismod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magna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tation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iriure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vel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feugiat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eros et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accumsan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iusto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praesent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zzril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augue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tation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diam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nonummy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euismod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magna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Lorem ipsum dolor sit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diam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nonummy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euismod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magna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tation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iriure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iriure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iriure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D351D17-66CC-485E-8476-8E6ED88CC0B4}"/>
              </a:ext>
            </a:extLst>
          </p:cNvPr>
          <p:cNvSpPr txBox="1"/>
          <p:nvPr/>
        </p:nvSpPr>
        <p:spPr>
          <a:xfrm>
            <a:off x="3887021" y="3245617"/>
            <a:ext cx="13632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5FE2F3-8613-4B4D-A4AF-E0F1F6B08971}"/>
              </a:ext>
            </a:extLst>
          </p:cNvPr>
          <p:cNvSpPr txBox="1"/>
          <p:nvPr/>
        </p:nvSpPr>
        <p:spPr>
          <a:xfrm>
            <a:off x="3887774" y="3573775"/>
            <a:ext cx="344624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diam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nonummy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euismod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magna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tation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iriure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vel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feugiat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eros et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accumsan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iusto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praesent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zzril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augue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21067B2-6A36-412E-A96E-40EB41153A24}"/>
              </a:ext>
            </a:extLst>
          </p:cNvPr>
          <p:cNvSpPr txBox="1"/>
          <p:nvPr/>
        </p:nvSpPr>
        <p:spPr>
          <a:xfrm>
            <a:off x="166689" y="7203456"/>
            <a:ext cx="13632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A52233-1B05-4FD8-B26D-B159612158DB}"/>
              </a:ext>
            </a:extLst>
          </p:cNvPr>
          <p:cNvSpPr txBox="1"/>
          <p:nvPr/>
        </p:nvSpPr>
        <p:spPr>
          <a:xfrm>
            <a:off x="152400" y="7529409"/>
            <a:ext cx="3545414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diam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nonummy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euismod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magna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tation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iriure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vulputate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molestie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vel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feugiat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eros et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accumsan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iusto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dignissim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qui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blandit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praesent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luptatum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zzril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delenit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augue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feugait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facilisi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EB7A049-F917-40CB-9756-D214104A1BD2}"/>
              </a:ext>
            </a:extLst>
          </p:cNvPr>
          <p:cNvSpPr txBox="1"/>
          <p:nvPr/>
        </p:nvSpPr>
        <p:spPr>
          <a:xfrm>
            <a:off x="3875665" y="7146727"/>
            <a:ext cx="3460529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diam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nonummy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euismod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magna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C51AD67-CB2B-47CF-A95E-EE6848009368}"/>
              </a:ext>
            </a:extLst>
          </p:cNvPr>
          <p:cNvSpPr txBox="1"/>
          <p:nvPr/>
        </p:nvSpPr>
        <p:spPr>
          <a:xfrm>
            <a:off x="3887021" y="7841252"/>
            <a:ext cx="13632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E274F94-5E5B-44BB-9C3C-0AF60A74A0EA}"/>
              </a:ext>
            </a:extLst>
          </p:cNvPr>
          <p:cNvSpPr txBox="1"/>
          <p:nvPr/>
        </p:nvSpPr>
        <p:spPr>
          <a:xfrm>
            <a:off x="3887774" y="8169410"/>
            <a:ext cx="344624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diam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nonummy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nibh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euismod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laoreet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magna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exerci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tation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lobortis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E35665-B524-4328-92A3-0911CB4DA483}"/>
              </a:ext>
            </a:extLst>
          </p:cNvPr>
          <p:cNvSpPr txBox="1"/>
          <p:nvPr/>
        </p:nvSpPr>
        <p:spPr>
          <a:xfrm>
            <a:off x="213255" y="9776915"/>
            <a:ext cx="3446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Correspondent Author Email</a:t>
            </a:r>
          </a:p>
          <a:p>
            <a:pPr algn="just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Correspondent Author Official Phone Number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DCE6F1-71CF-49DA-B0C0-900F718C0E25}"/>
              </a:ext>
            </a:extLst>
          </p:cNvPr>
          <p:cNvSpPr txBox="1"/>
          <p:nvPr/>
        </p:nvSpPr>
        <p:spPr>
          <a:xfrm>
            <a:off x="3887774" y="9577933"/>
            <a:ext cx="344624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Lorem ipsum dolor sit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iriure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hendrerit</a:t>
            </a:r>
            <a:r>
              <a:rPr lang="en-US" sz="9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volutpat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wisi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Lorem ipsum dolor sit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consectetuer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endParaRPr lang="en-US" sz="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5947409-9C8C-439D-94D5-4EDDB3A7619D}"/>
              </a:ext>
            </a:extLst>
          </p:cNvPr>
          <p:cNvSpPr txBox="1"/>
          <p:nvPr/>
        </p:nvSpPr>
        <p:spPr>
          <a:xfrm>
            <a:off x="3887021" y="9346028"/>
            <a:ext cx="13632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5D0F80-222D-44A8-9C32-EBF863BCEE85}"/>
              </a:ext>
            </a:extLst>
          </p:cNvPr>
          <p:cNvSpPr txBox="1"/>
          <p:nvPr/>
        </p:nvSpPr>
        <p:spPr>
          <a:xfrm>
            <a:off x="3875665" y="6817957"/>
            <a:ext cx="17782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1: Lorem ipsum dolor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71A6D88-4E04-49BB-ABD7-6AC222CDB636}"/>
              </a:ext>
            </a:extLst>
          </p:cNvPr>
          <p:cNvSpPr txBox="1"/>
          <p:nvPr/>
        </p:nvSpPr>
        <p:spPr>
          <a:xfrm>
            <a:off x="5782967" y="6817957"/>
            <a:ext cx="16710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1: Lorem ipsum dolor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DF6F4A-B8DB-4B1D-B2C4-AAA27FED5A70}"/>
              </a:ext>
            </a:extLst>
          </p:cNvPr>
          <p:cNvSpPr/>
          <p:nvPr/>
        </p:nvSpPr>
        <p:spPr>
          <a:xfrm>
            <a:off x="3962400" y="5345906"/>
            <a:ext cx="1536700" cy="1397197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06F2D8C-E71B-4CC9-AF53-8280F2F11518}"/>
              </a:ext>
            </a:extLst>
          </p:cNvPr>
          <p:cNvSpPr/>
          <p:nvPr/>
        </p:nvSpPr>
        <p:spPr>
          <a:xfrm>
            <a:off x="5797316" y="5345906"/>
            <a:ext cx="1536700" cy="1397197"/>
          </a:xfrm>
          <a:prstGeom prst="rect">
            <a:avLst/>
          </a:prstGeom>
          <a:noFill/>
          <a:ln w="1905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51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715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Audrey Gracia Muljono</dc:creator>
  <cp:lastModifiedBy>Audrey Gracia Muljono</cp:lastModifiedBy>
  <cp:revision>8</cp:revision>
  <dcterms:created xsi:type="dcterms:W3CDTF">2020-04-14T15:03:48Z</dcterms:created>
  <dcterms:modified xsi:type="dcterms:W3CDTF">2020-09-27T05:48:53Z</dcterms:modified>
</cp:coreProperties>
</file>