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6126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49795"/>
            <a:ext cx="642707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5678"/>
            <a:ext cx="5670947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240"/>
            <a:ext cx="1630397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240"/>
            <a:ext cx="4796676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532"/>
            <a:ext cx="6521589" cy="4447496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5103"/>
            <a:ext cx="6521589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7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200"/>
            <a:ext cx="3213537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200"/>
            <a:ext cx="3213537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242"/>
            <a:ext cx="652158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0980"/>
            <a:ext cx="319876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5482"/>
            <a:ext cx="3198768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0980"/>
            <a:ext cx="3214522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5482"/>
            <a:ext cx="3214522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425"/>
            <a:ext cx="3827889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425"/>
            <a:ext cx="3827889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242"/>
            <a:ext cx="65215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200"/>
            <a:ext cx="65215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7A7F-C14C-4471-A2E9-6462A365FDE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09729"/>
            <a:ext cx="255192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E9C8-AC46-4716-A0A9-F386B58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55B30-119C-476F-8068-B6924C47C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1070550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08169E3-8455-4E76-B37A-8110FD787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463" y="10133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04"/>
    </mc:Choice>
    <mc:Fallback>
      <p:transition spd="slow" advTm="1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Gracia Muljono</dc:creator>
  <cp:lastModifiedBy>Audrey Gracia Muljono</cp:lastModifiedBy>
  <cp:revision>2</cp:revision>
  <dcterms:created xsi:type="dcterms:W3CDTF">2020-04-14T15:03:48Z</dcterms:created>
  <dcterms:modified xsi:type="dcterms:W3CDTF">2020-04-14T15:19:49Z</dcterms:modified>
</cp:coreProperties>
</file>